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3024" y="-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1367" y="1882868"/>
            <a:ext cx="129159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latin typeface="Arial MT"/>
                <a:cs typeface="Arial MT"/>
              </a:rPr>
              <a:t>Date:</a:t>
            </a:r>
            <a:r>
              <a:rPr sz="1300" spc="-60" dirty="0">
                <a:latin typeface="Arial MT"/>
                <a:cs typeface="Arial MT"/>
              </a:rPr>
              <a:t> </a:t>
            </a:r>
            <a:r>
              <a:rPr lang="en-US" sz="1300" spc="-10" dirty="0" smtClean="0">
                <a:latin typeface="Arial MT"/>
                <a:cs typeface="Arial MT"/>
              </a:rPr>
              <a:t>16</a:t>
            </a:r>
            <a:r>
              <a:rPr sz="1300" spc="-10" dirty="0" smtClean="0">
                <a:latin typeface="Arial MT"/>
                <a:cs typeface="Arial MT"/>
              </a:rPr>
              <a:t>.0</a:t>
            </a:r>
            <a:r>
              <a:rPr lang="en-US" sz="1300" spc="-10" dirty="0" smtClean="0">
                <a:latin typeface="Arial MT"/>
                <a:cs typeface="Arial MT"/>
              </a:rPr>
              <a:t>6</a:t>
            </a:r>
            <a:r>
              <a:rPr sz="1300" spc="-10" dirty="0" smtClean="0">
                <a:latin typeface="Arial MT"/>
                <a:cs typeface="Arial MT"/>
              </a:rPr>
              <a:t>.2025</a:t>
            </a:r>
            <a:endParaRPr sz="13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7316" y="2765639"/>
            <a:ext cx="5909945" cy="739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algn="ctr">
              <a:lnSpc>
                <a:spcPct val="100000"/>
              </a:lnSpc>
              <a:spcBef>
                <a:spcPts val="100"/>
              </a:spcBef>
            </a:pPr>
            <a:r>
              <a:rPr sz="1300" b="1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sz="13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Whom</a:t>
            </a:r>
            <a:r>
              <a:rPr sz="13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It</a:t>
            </a:r>
            <a:r>
              <a:rPr sz="13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May</a:t>
            </a:r>
            <a:r>
              <a:rPr sz="1300" b="1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3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Concern: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300" dirty="0">
              <a:latin typeface="Arial"/>
              <a:cs typeface="Arial"/>
            </a:endParaRPr>
          </a:p>
          <a:p>
            <a:pPr marL="50800" marR="43180" algn="ctr">
              <a:lnSpc>
                <a:spcPct val="112300"/>
              </a:lnSpc>
            </a:pPr>
            <a:r>
              <a:rPr sz="1300" b="1" dirty="0" smtClean="0">
                <a:latin typeface="Arial MT"/>
                <a:cs typeface="Arial MT"/>
              </a:rPr>
              <a:t>10</a:t>
            </a:r>
            <a:r>
              <a:rPr sz="1275" b="1" baseline="32679" dirty="0" smtClean="0">
                <a:latin typeface="Arial MT"/>
                <a:cs typeface="Arial MT"/>
              </a:rPr>
              <a:t>th</a:t>
            </a:r>
            <a:r>
              <a:rPr sz="1275" b="1" spc="135" baseline="32679" dirty="0" smtClean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 MT"/>
                <a:cs typeface="Arial MT"/>
              </a:rPr>
              <a:t>standard</a:t>
            </a:r>
            <a:r>
              <a:rPr sz="1300" b="1" spc="-30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 MT"/>
                <a:cs typeface="Arial MT"/>
              </a:rPr>
              <a:t>Board </a:t>
            </a:r>
            <a:r>
              <a:rPr sz="1300" b="1" dirty="0" smtClean="0">
                <a:latin typeface="Arial MT"/>
                <a:cs typeface="Arial MT"/>
              </a:rPr>
              <a:t>Examinations</a:t>
            </a:r>
            <a:r>
              <a:rPr sz="1300" b="1" spc="-40" dirty="0" smtClean="0">
                <a:latin typeface="Arial MT"/>
                <a:cs typeface="Arial MT"/>
              </a:rPr>
              <a:t> </a:t>
            </a:r>
            <a:r>
              <a:rPr sz="1300" b="1" dirty="0" smtClean="0">
                <a:latin typeface="Arial MT"/>
                <a:cs typeface="Arial MT"/>
              </a:rPr>
              <a:t>from</a:t>
            </a:r>
            <a:r>
              <a:rPr sz="1300" b="1" spc="-40" dirty="0" smtClean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our</a:t>
            </a:r>
            <a:r>
              <a:rPr sz="1300" b="1" spc="-35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School</a:t>
            </a:r>
            <a:r>
              <a:rPr sz="1300" b="1" spc="-4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details</a:t>
            </a:r>
            <a:r>
              <a:rPr sz="1300" b="1" spc="-4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as</a:t>
            </a:r>
            <a:r>
              <a:rPr sz="1300" b="1" spc="-35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 MT"/>
                <a:cs typeface="Arial MT"/>
              </a:rPr>
              <a:t>below</a:t>
            </a:r>
            <a:endParaRPr sz="1300" b="1" dirty="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32600"/>
              </p:ext>
            </p:extLst>
          </p:nvPr>
        </p:nvGraphicFramePr>
        <p:xfrm>
          <a:off x="1156524" y="3743323"/>
          <a:ext cx="5551169" cy="17430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620"/>
                <a:gridCol w="829944"/>
                <a:gridCol w="1331595"/>
                <a:gridCol w="1329055"/>
                <a:gridCol w="1417955"/>
              </a:tblGrid>
              <a:tr h="468039">
                <a:tc>
                  <a:txBody>
                    <a:bodyPr/>
                    <a:lstStyle/>
                    <a:p>
                      <a:pPr marL="60960" marR="0" indent="0" algn="ctr" defTabSz="914400" eaLnBrk="1" fontAlgn="auto" latinLnBrk="0" hangingPunct="1">
                        <a:lnSpc>
                          <a:spcPts val="12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1" spc="-10" dirty="0" err="1" smtClean="0">
                          <a:latin typeface="Arial"/>
                          <a:cs typeface="Arial"/>
                        </a:rPr>
                        <a:t>Sr.No</a:t>
                      </a:r>
                      <a:r>
                        <a:rPr lang="en-IN" sz="1100" b="1" spc="-10" dirty="0" smtClean="0">
                          <a:latin typeface="Arial"/>
                          <a:cs typeface="Arial"/>
                        </a:rPr>
                        <a:t>.</a:t>
                      </a:r>
                      <a:endParaRPr lang="en-IN" sz="1100" dirty="0" smtClean="0">
                        <a:latin typeface="Arial"/>
                        <a:cs typeface="Arial"/>
                      </a:endParaRPr>
                    </a:p>
                    <a:p>
                      <a:pPr marL="60960" algn="ctr">
                        <a:lnSpc>
                          <a:spcPts val="1275"/>
                        </a:lnSpc>
                      </a:pP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b="1" spc="-20" dirty="0">
                          <a:latin typeface="Arial"/>
                          <a:cs typeface="Arial"/>
                        </a:rPr>
                        <a:t>Year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No.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Registered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Students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No.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Students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Passed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Pass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Percentage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59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50" dirty="0">
                          <a:latin typeface="Arial MT"/>
                          <a:cs typeface="Arial MT"/>
                        </a:rPr>
                        <a:t>1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2021-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22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13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13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100%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4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50" dirty="0">
                          <a:latin typeface="Arial MT"/>
                          <a:cs typeface="Arial MT"/>
                        </a:rPr>
                        <a:t>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2022-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23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28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28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100%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50" dirty="0">
                          <a:latin typeface="Arial MT"/>
                          <a:cs typeface="Arial MT"/>
                        </a:rPr>
                        <a:t>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2023-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24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45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45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100%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4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2024-25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71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71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100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095" y="214388"/>
            <a:ext cx="6131376" cy="12181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1549" y="8177785"/>
            <a:ext cx="1498300" cy="8138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5000" y="8218869"/>
            <a:ext cx="1806949" cy="772724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257595"/>
              </p:ext>
            </p:extLst>
          </p:nvPr>
        </p:nvGraphicFramePr>
        <p:xfrm>
          <a:off x="1156512" y="6453563"/>
          <a:ext cx="5551168" cy="1315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620"/>
                <a:gridCol w="829944"/>
                <a:gridCol w="1346835"/>
                <a:gridCol w="1336039"/>
                <a:gridCol w="1395730"/>
              </a:tblGrid>
              <a:tr h="513715">
                <a:tc>
                  <a:txBody>
                    <a:bodyPr/>
                    <a:lstStyle/>
                    <a:p>
                      <a:pPr marL="60960" algn="ctr">
                        <a:lnSpc>
                          <a:spcPct val="150000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Sr.No.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b="1" spc="-20" dirty="0">
                          <a:latin typeface="Arial"/>
                          <a:cs typeface="Arial"/>
                        </a:rPr>
                        <a:t>Year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No.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Registered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86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Students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No.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Students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86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Passed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5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Pass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Percentage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50" dirty="0">
                          <a:latin typeface="Arial MT"/>
                          <a:cs typeface="Arial MT"/>
                        </a:rPr>
                        <a:t>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0" dirty="0">
                          <a:latin typeface="Arial MT"/>
                          <a:cs typeface="Arial MT"/>
                        </a:rPr>
                        <a:t>2023-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24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26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25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96%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8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2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2024-25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44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43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100" dirty="0" smtClean="0">
                          <a:latin typeface="Arial MT"/>
                          <a:cs typeface="Arial MT"/>
                        </a:rPr>
                        <a:t>97.72%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975741" y="6029558"/>
            <a:ext cx="5884545" cy="218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ctr">
              <a:lnSpc>
                <a:spcPct val="112300"/>
              </a:lnSpc>
              <a:spcBef>
                <a:spcPts val="100"/>
              </a:spcBef>
            </a:pPr>
            <a:r>
              <a:rPr sz="1300" b="1" dirty="0" smtClean="0">
                <a:latin typeface="Arial MT"/>
                <a:cs typeface="Arial MT"/>
              </a:rPr>
              <a:t>12</a:t>
            </a:r>
            <a:r>
              <a:rPr sz="1275" b="1" baseline="32679" dirty="0" smtClean="0">
                <a:latin typeface="Arial MT"/>
                <a:cs typeface="Arial MT"/>
              </a:rPr>
              <a:t>th</a:t>
            </a:r>
            <a:r>
              <a:rPr sz="1275" b="1" spc="135" baseline="32679" dirty="0" smtClean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 MT"/>
                <a:cs typeface="Arial MT"/>
              </a:rPr>
              <a:t>standard</a:t>
            </a:r>
            <a:r>
              <a:rPr sz="1300" b="1" spc="-30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 MT"/>
                <a:cs typeface="Arial MT"/>
              </a:rPr>
              <a:t>Board </a:t>
            </a:r>
            <a:r>
              <a:rPr sz="1300" b="1" dirty="0">
                <a:latin typeface="Arial MT"/>
                <a:cs typeface="Arial MT"/>
              </a:rPr>
              <a:t>Examinations</a:t>
            </a:r>
            <a:r>
              <a:rPr sz="1300" b="1" spc="-4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from</a:t>
            </a:r>
            <a:r>
              <a:rPr sz="1300" b="1" spc="-4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our</a:t>
            </a:r>
            <a:r>
              <a:rPr sz="1300" b="1" spc="-35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School</a:t>
            </a:r>
            <a:r>
              <a:rPr sz="1300" b="1" spc="-4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details</a:t>
            </a:r>
            <a:r>
              <a:rPr sz="1300" b="1" spc="-40" dirty="0">
                <a:latin typeface="Arial MT"/>
                <a:cs typeface="Arial MT"/>
              </a:rPr>
              <a:t> </a:t>
            </a:r>
            <a:r>
              <a:rPr sz="1300" b="1" dirty="0">
                <a:latin typeface="Arial MT"/>
                <a:cs typeface="Arial MT"/>
              </a:rPr>
              <a:t>as</a:t>
            </a:r>
            <a:r>
              <a:rPr sz="1300" b="1" spc="-35" dirty="0">
                <a:latin typeface="Arial MT"/>
                <a:cs typeface="Arial MT"/>
              </a:rPr>
              <a:t> </a:t>
            </a:r>
            <a:r>
              <a:rPr sz="1300" b="1" spc="-10" dirty="0">
                <a:latin typeface="Arial MT"/>
                <a:cs typeface="Arial MT"/>
              </a:rPr>
              <a:t>below</a:t>
            </a:r>
            <a:endParaRPr sz="1300" b="1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97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 24-25.pptx</dc:title>
  <dc:creator>Counsellor1</dc:creator>
  <cp:lastModifiedBy>Admin</cp:lastModifiedBy>
  <cp:revision>2</cp:revision>
  <dcterms:created xsi:type="dcterms:W3CDTF">2026-02-14T04:17:01Z</dcterms:created>
  <dcterms:modified xsi:type="dcterms:W3CDTF">2026-02-14T04:27:37Z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2026-02-14T00:00:00Z</vt:filetime>
  </property>
  <property fmtid="{D5CDD505-2E9C-101B-9397-08002B2CF9AE}" pid="3" name="Creator">
    <vt:lpwstr>Google</vt:lpwstr>
  </property>
  <property fmtid="{D5CDD505-2E9C-101B-9397-08002B2CF9AE}" pid="4" name="LastSaved">
    <vt:filetime>2026-02-14T00:00:00Z</vt:filetime>
  </property>
</Properties>
</file>